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template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AE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74"/>
  </p:normalViewPr>
  <p:slideViewPr>
    <p:cSldViewPr snapToGrid="0" snapToObjects="1">
      <p:cViewPr varScale="1">
        <p:scale>
          <a:sx n="81" d="100"/>
          <a:sy n="81" d="100"/>
        </p:scale>
        <p:origin x="96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Verkoop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65AEE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4D5-664F-A06F-21ACEDBE59B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4AF-4F3B-8EC2-1AB296F11B50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4D5-664F-A06F-21ACEDBE59B1}"/>
              </c:ext>
            </c:extLst>
          </c:dPt>
          <c:dPt>
            <c:idx val="3"/>
            <c:bubble3D val="0"/>
            <c:spPr>
              <a:solidFill>
                <a:schemeClr val="bg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4D5-664F-A06F-21ACEDBE59B1}"/>
              </c:ext>
            </c:extLst>
          </c:dPt>
          <c:cat>
            <c:strRef>
              <c:f>Blad1!$A$2:$A$5</c:f>
              <c:strCache>
                <c:ptCount val="4"/>
                <c:pt idx="0">
                  <c:v>1e kwrt</c:v>
                </c:pt>
                <c:pt idx="1">
                  <c:v>2e kwrt</c:v>
                </c:pt>
                <c:pt idx="2">
                  <c:v>3e kwrt</c:v>
                </c:pt>
                <c:pt idx="3">
                  <c:v>4e kwrt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D5-664F-A06F-21ACEDBE59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oorbla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092163-6766-8D4A-9F19-90FBE817E7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3869" y="868362"/>
            <a:ext cx="4011827" cy="2387600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accent6"/>
                </a:solidFill>
              </a:defRPr>
            </a:lvl1pPr>
          </a:lstStyle>
          <a:p>
            <a:r>
              <a:rPr lang="nl-NL" dirty="0"/>
              <a:t>Titel van </a:t>
            </a:r>
            <a:br>
              <a:rPr lang="nl-NL" dirty="0"/>
            </a:br>
            <a:r>
              <a:rPr lang="nl-NL" dirty="0" err="1"/>
              <a:t>Powerpoint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>Presentatie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F90FEE3-D823-474E-B0AB-8C4EE530A32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03869" y="3379572"/>
            <a:ext cx="4333103" cy="365125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Onderschrift bij </a:t>
            </a:r>
            <a:r>
              <a:rPr lang="nl-NL" dirty="0" err="1"/>
              <a:t>Powerpoint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E755976-DB5F-A24F-940A-FEB8D8AFC0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03869" y="3744697"/>
            <a:ext cx="2743200" cy="365125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4761F945-763E-3444-88DD-84969098BEC5}" type="datetimeFigureOut">
              <a:rPr lang="nl-NL" smtClean="0"/>
              <a:pPr/>
              <a:t>5-11-2018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47350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volledige pagin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B56EB9-0B5F-3041-8B3D-24FB5F467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454" y="491696"/>
            <a:ext cx="9366422" cy="1325563"/>
          </a:xfrm>
        </p:spPr>
        <p:txBody>
          <a:bodyPr/>
          <a:lstStyle>
            <a:lvl1pPr>
              <a:defRPr b="1">
                <a:solidFill>
                  <a:schemeClr val="accent6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71B98F3-64F6-014D-8FBE-01A93296AE3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470454" y="1825625"/>
            <a:ext cx="9366422" cy="435133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800">
                <a:solidFill>
                  <a:schemeClr val="accent6"/>
                </a:solidFill>
              </a:defRPr>
            </a:lvl1pPr>
          </a:lstStyle>
          <a:p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, </a:t>
            </a:r>
            <a:r>
              <a:rPr lang="nl-NL" dirty="0" err="1"/>
              <a:t>consectetuer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,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diam</a:t>
            </a:r>
            <a:r>
              <a:rPr lang="nl-NL" dirty="0"/>
              <a:t> </a:t>
            </a:r>
            <a:r>
              <a:rPr lang="nl-NL" dirty="0" err="1"/>
              <a:t>nonummy</a:t>
            </a:r>
            <a:r>
              <a:rPr lang="nl-NL" dirty="0"/>
              <a:t> </a:t>
            </a:r>
            <a:r>
              <a:rPr lang="nl-NL" dirty="0" err="1"/>
              <a:t>nibh</a:t>
            </a:r>
            <a:r>
              <a:rPr lang="nl-NL" dirty="0"/>
              <a:t>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tincidunt</a:t>
            </a:r>
            <a:r>
              <a:rPr lang="nl-NL" dirty="0"/>
              <a:t> ut </a:t>
            </a:r>
            <a:r>
              <a:rPr lang="nl-NL" dirty="0" err="1"/>
              <a:t>laoreet</a:t>
            </a:r>
            <a:r>
              <a:rPr lang="nl-NL" dirty="0"/>
              <a:t> </a:t>
            </a:r>
            <a:r>
              <a:rPr lang="nl-NL" dirty="0" err="1"/>
              <a:t>dolore</a:t>
            </a:r>
            <a:r>
              <a:rPr lang="nl-NL" dirty="0"/>
              <a:t> magna </a:t>
            </a:r>
            <a:r>
              <a:rPr lang="nl-NL" dirty="0" err="1"/>
              <a:t>aliquam</a:t>
            </a:r>
            <a:r>
              <a:rPr lang="nl-NL" dirty="0"/>
              <a:t> </a:t>
            </a:r>
            <a:r>
              <a:rPr lang="nl-NL" dirty="0" err="1"/>
              <a:t>erat</a:t>
            </a:r>
            <a:r>
              <a:rPr lang="nl-NL" dirty="0"/>
              <a:t> </a:t>
            </a:r>
            <a:r>
              <a:rPr lang="nl-NL" dirty="0" err="1"/>
              <a:t>volutpat</a:t>
            </a:r>
            <a:r>
              <a:rPr lang="nl-NL" dirty="0"/>
              <a:t>. Ut </a:t>
            </a:r>
            <a:r>
              <a:rPr lang="nl-NL" dirty="0" err="1"/>
              <a:t>wisi</a:t>
            </a:r>
            <a:r>
              <a:rPr lang="nl-NL" dirty="0"/>
              <a:t> </a:t>
            </a:r>
            <a:r>
              <a:rPr lang="nl-NL" dirty="0" err="1"/>
              <a:t>enim</a:t>
            </a:r>
            <a:r>
              <a:rPr lang="nl-NL" dirty="0"/>
              <a:t> ad </a:t>
            </a:r>
            <a:r>
              <a:rPr lang="nl-NL" dirty="0" err="1"/>
              <a:t>minim</a:t>
            </a:r>
            <a:r>
              <a:rPr lang="nl-NL" dirty="0"/>
              <a:t> </a:t>
            </a:r>
            <a:r>
              <a:rPr lang="nl-NL" dirty="0" err="1"/>
              <a:t>veniam</a:t>
            </a:r>
            <a:r>
              <a:rPr lang="nl-NL" dirty="0"/>
              <a:t>,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nostrud</a:t>
            </a:r>
            <a:r>
              <a:rPr lang="nl-NL" dirty="0"/>
              <a:t> </a:t>
            </a:r>
            <a:r>
              <a:rPr lang="nl-NL" dirty="0" err="1"/>
              <a:t>exerci</a:t>
            </a:r>
            <a:r>
              <a:rPr lang="nl-NL" dirty="0"/>
              <a:t> </a:t>
            </a:r>
            <a:r>
              <a:rPr lang="nl-NL" dirty="0" err="1"/>
              <a:t>tation</a:t>
            </a:r>
            <a:r>
              <a:rPr lang="nl-NL" dirty="0"/>
              <a:t> </a:t>
            </a:r>
            <a:r>
              <a:rPr lang="nl-NL" dirty="0" err="1"/>
              <a:t>ullamcorper</a:t>
            </a:r>
            <a:r>
              <a:rPr lang="nl-NL" dirty="0"/>
              <a:t> </a:t>
            </a:r>
            <a:r>
              <a:rPr lang="nl-NL" dirty="0" err="1"/>
              <a:t>suscipit</a:t>
            </a:r>
            <a:r>
              <a:rPr lang="nl-NL" dirty="0"/>
              <a:t> </a:t>
            </a:r>
            <a:r>
              <a:rPr lang="nl-NL" dirty="0" err="1"/>
              <a:t>lobortis</a:t>
            </a:r>
            <a:r>
              <a:rPr lang="nl-NL" dirty="0"/>
              <a:t> </a:t>
            </a:r>
            <a:r>
              <a:rPr lang="nl-NL" dirty="0" err="1"/>
              <a:t>nisl</a:t>
            </a:r>
            <a:r>
              <a:rPr lang="nl-NL" dirty="0"/>
              <a:t> ut </a:t>
            </a:r>
            <a:r>
              <a:rPr lang="nl-NL" dirty="0" err="1"/>
              <a:t>aliquip</a:t>
            </a:r>
            <a:r>
              <a:rPr lang="nl-NL" dirty="0"/>
              <a:t> ex </a:t>
            </a:r>
            <a:r>
              <a:rPr lang="nl-NL" dirty="0" err="1"/>
              <a:t>ea</a:t>
            </a:r>
            <a:r>
              <a:rPr lang="nl-NL" dirty="0"/>
              <a:t> commodo </a:t>
            </a:r>
            <a:r>
              <a:rPr lang="nl-NL" dirty="0" err="1"/>
              <a:t>consequat</a:t>
            </a:r>
            <a:r>
              <a:rPr lang="nl-NL" dirty="0"/>
              <a:t>. Duis </a:t>
            </a:r>
            <a:r>
              <a:rPr lang="nl-NL" dirty="0" err="1"/>
              <a:t>autem</a:t>
            </a:r>
            <a:r>
              <a:rPr lang="nl-NL" dirty="0"/>
              <a:t> vel </a:t>
            </a:r>
            <a:r>
              <a:rPr lang="nl-NL" dirty="0" err="1"/>
              <a:t>eum</a:t>
            </a:r>
            <a:r>
              <a:rPr lang="nl-NL" dirty="0"/>
              <a:t> </a:t>
            </a:r>
            <a:r>
              <a:rPr lang="nl-NL" dirty="0" err="1"/>
              <a:t>iriure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in </a:t>
            </a:r>
            <a:r>
              <a:rPr lang="nl-NL" dirty="0" err="1"/>
              <a:t>hendrerit</a:t>
            </a:r>
            <a:r>
              <a:rPr lang="nl-NL" dirty="0"/>
              <a:t> in </a:t>
            </a:r>
            <a:r>
              <a:rPr lang="nl-NL" dirty="0" err="1"/>
              <a:t>vulputate</a:t>
            </a:r>
            <a:r>
              <a:rPr lang="nl-NL" dirty="0"/>
              <a:t> </a:t>
            </a:r>
            <a:r>
              <a:rPr lang="nl-NL" dirty="0" err="1"/>
              <a:t>velit</a:t>
            </a:r>
            <a:r>
              <a:rPr lang="nl-NL" dirty="0"/>
              <a:t> </a:t>
            </a:r>
            <a:r>
              <a:rPr lang="nl-NL" dirty="0" err="1"/>
              <a:t>esse</a:t>
            </a:r>
            <a:r>
              <a:rPr lang="nl-NL" dirty="0"/>
              <a:t> </a:t>
            </a:r>
            <a:r>
              <a:rPr lang="nl-NL" dirty="0" err="1"/>
              <a:t>molestie</a:t>
            </a:r>
            <a:r>
              <a:rPr lang="nl-NL" dirty="0"/>
              <a:t> </a:t>
            </a:r>
            <a:r>
              <a:rPr lang="nl-NL" dirty="0" err="1"/>
              <a:t>consequat</a:t>
            </a:r>
            <a:r>
              <a:rPr lang="nl-NL" dirty="0"/>
              <a:t>, vel </a:t>
            </a:r>
            <a:r>
              <a:rPr lang="nl-NL" dirty="0" err="1"/>
              <a:t>illum</a:t>
            </a:r>
            <a:r>
              <a:rPr lang="nl-NL" dirty="0"/>
              <a:t> </a:t>
            </a:r>
            <a:r>
              <a:rPr lang="nl-NL" dirty="0" err="1"/>
              <a:t>dolore</a:t>
            </a:r>
            <a:r>
              <a:rPr lang="nl-NL" dirty="0"/>
              <a:t> </a:t>
            </a:r>
            <a:r>
              <a:rPr lang="nl-NL" dirty="0" err="1"/>
              <a:t>eu</a:t>
            </a:r>
            <a:r>
              <a:rPr lang="nl-NL" dirty="0"/>
              <a:t> </a:t>
            </a:r>
            <a:r>
              <a:rPr lang="nl-NL" dirty="0" err="1"/>
              <a:t>feugiat</a:t>
            </a:r>
            <a:r>
              <a:rPr lang="nl-NL" dirty="0"/>
              <a:t> </a:t>
            </a:r>
            <a:r>
              <a:rPr lang="nl-NL" dirty="0" err="1"/>
              <a:t>nulla</a:t>
            </a:r>
            <a:r>
              <a:rPr lang="nl-NL" dirty="0"/>
              <a:t> </a:t>
            </a:r>
            <a:r>
              <a:rPr lang="nl-NL" dirty="0" err="1"/>
              <a:t>facilisis</a:t>
            </a:r>
            <a:r>
              <a:rPr lang="nl-NL" dirty="0"/>
              <a:t> at </a:t>
            </a:r>
            <a:r>
              <a:rPr lang="nl-NL" dirty="0" err="1"/>
              <a:t>vero</a:t>
            </a:r>
            <a:r>
              <a:rPr lang="nl-NL" dirty="0"/>
              <a:t> eros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AB81DE5-5E61-7D4A-8A74-AEF003CCC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1941" y="6001179"/>
            <a:ext cx="2743200" cy="365125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4AD39B85-9AA6-3748-B498-32991A82522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89786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CF34C205-1A22-0E47-B4F7-3219A27F70F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27436" y="2100649"/>
            <a:ext cx="4011827" cy="1686654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accent6"/>
                </a:solidFill>
              </a:defRPr>
            </a:lvl1pPr>
          </a:lstStyle>
          <a:p>
            <a:r>
              <a:rPr lang="nl-NL" dirty="0"/>
              <a:t>Hoofdstuk </a:t>
            </a:r>
            <a:br>
              <a:rPr lang="nl-NL" dirty="0"/>
            </a:br>
            <a:r>
              <a:rPr lang="nl-NL" dirty="0" err="1"/>
              <a:t>Powerpoint</a:t>
            </a:r>
            <a:endParaRPr lang="nl-NL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88FE4D03-EAF0-DA4F-95C6-9F29B066D8D5}"/>
              </a:ext>
            </a:extLst>
          </p:cNvPr>
          <p:cNvSpPr txBox="1">
            <a:spLocks/>
          </p:cNvSpPr>
          <p:nvPr userDrawn="1"/>
        </p:nvSpPr>
        <p:spPr>
          <a:xfrm>
            <a:off x="1227436" y="3892379"/>
            <a:ext cx="5432856" cy="4756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400" b="0" dirty="0"/>
              <a:t>Onderschrift slide</a:t>
            </a:r>
          </a:p>
        </p:txBody>
      </p:sp>
    </p:spTree>
    <p:extLst>
      <p:ext uri="{BB962C8B-B14F-4D97-AF65-F5344CB8AC3E}">
        <p14:creationId xmlns:p14="http://schemas.microsoft.com/office/powerpoint/2010/main" val="256710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Quote of hoofdstu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6C5BDC-A63D-6440-8452-34ED9D1220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71801" y="2679578"/>
            <a:ext cx="69342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 </a:t>
            </a:r>
            <a:r>
              <a:rPr lang="nl-NL" dirty="0" err="1"/>
              <a:t>Lessons</a:t>
            </a:r>
            <a:r>
              <a:rPr lang="nl-NL" dirty="0"/>
              <a:t> </a:t>
            </a:r>
            <a:r>
              <a:rPr lang="nl-NL" dirty="0" err="1"/>
              <a:t>Learned</a:t>
            </a:r>
            <a:r>
              <a:rPr lang="nl-NL" dirty="0"/>
              <a:t> bij </a:t>
            </a:r>
            <a:br>
              <a:rPr lang="nl-NL" dirty="0"/>
            </a:br>
            <a:r>
              <a:rPr lang="nl-NL" dirty="0"/>
              <a:t> het schrijven van </a:t>
            </a:r>
            <a:br>
              <a:rPr lang="nl-NL" dirty="0"/>
            </a:br>
            <a:r>
              <a:rPr lang="nl-NL" dirty="0"/>
              <a:t> Security Risk </a:t>
            </a:r>
            <a:r>
              <a:rPr lang="nl-NL" dirty="0" err="1"/>
              <a:t>Scenarios</a:t>
            </a: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E630B51-34D0-7A48-B3B7-F41A8C8EF7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84974" y="2564423"/>
            <a:ext cx="957816" cy="86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763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 grafi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D1BC09B3-EC48-9049-842D-8CEF7C647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454" y="491696"/>
            <a:ext cx="3712734" cy="1325563"/>
          </a:xfrm>
        </p:spPr>
        <p:txBody>
          <a:bodyPr/>
          <a:lstStyle>
            <a:lvl1pPr>
              <a:defRPr b="1">
                <a:solidFill>
                  <a:schemeClr val="accent6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C7C51103-DA98-B24C-ACCC-6A34E6A34B2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470454" y="1825625"/>
            <a:ext cx="3712734" cy="435133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800">
                <a:solidFill>
                  <a:schemeClr val="accent6"/>
                </a:solidFill>
              </a:defRPr>
            </a:lvl1pPr>
          </a:lstStyle>
          <a:p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, </a:t>
            </a:r>
            <a:r>
              <a:rPr lang="nl-NL" dirty="0" err="1"/>
              <a:t>consectetuer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,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diam</a:t>
            </a:r>
            <a:r>
              <a:rPr lang="nl-NL" dirty="0"/>
              <a:t> </a:t>
            </a:r>
            <a:r>
              <a:rPr lang="nl-NL" dirty="0" err="1"/>
              <a:t>nonummy</a:t>
            </a:r>
            <a:r>
              <a:rPr lang="nl-NL" dirty="0"/>
              <a:t> </a:t>
            </a:r>
            <a:r>
              <a:rPr lang="nl-NL" dirty="0" err="1"/>
              <a:t>nibh</a:t>
            </a:r>
            <a:r>
              <a:rPr lang="nl-NL" dirty="0"/>
              <a:t>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tincidunt</a:t>
            </a:r>
            <a:r>
              <a:rPr lang="nl-NL" dirty="0"/>
              <a:t> ut </a:t>
            </a:r>
            <a:r>
              <a:rPr lang="nl-NL" dirty="0" err="1"/>
              <a:t>laoreet</a:t>
            </a:r>
            <a:r>
              <a:rPr lang="nl-NL" dirty="0"/>
              <a:t> </a:t>
            </a:r>
            <a:r>
              <a:rPr lang="nl-NL" dirty="0" err="1"/>
              <a:t>dolore</a:t>
            </a:r>
            <a:r>
              <a:rPr lang="nl-NL" dirty="0"/>
              <a:t> magna </a:t>
            </a:r>
            <a:r>
              <a:rPr lang="nl-NL" dirty="0" err="1"/>
              <a:t>aliquam</a:t>
            </a:r>
            <a:r>
              <a:rPr lang="nl-NL" dirty="0"/>
              <a:t> </a:t>
            </a:r>
            <a:r>
              <a:rPr lang="nl-NL" dirty="0" err="1"/>
              <a:t>erat</a:t>
            </a:r>
            <a:r>
              <a:rPr lang="nl-NL" dirty="0"/>
              <a:t> </a:t>
            </a:r>
            <a:r>
              <a:rPr lang="nl-NL" dirty="0" err="1"/>
              <a:t>volutpat</a:t>
            </a:r>
            <a:r>
              <a:rPr lang="nl-NL" dirty="0"/>
              <a:t>. Ut </a:t>
            </a:r>
            <a:r>
              <a:rPr lang="nl-NL" dirty="0" err="1"/>
              <a:t>wisi</a:t>
            </a:r>
            <a:r>
              <a:rPr lang="nl-NL" dirty="0"/>
              <a:t> </a:t>
            </a:r>
            <a:r>
              <a:rPr lang="nl-NL" dirty="0" err="1"/>
              <a:t>enim</a:t>
            </a:r>
            <a:r>
              <a:rPr lang="nl-NL" dirty="0"/>
              <a:t> ad </a:t>
            </a:r>
            <a:r>
              <a:rPr lang="nl-NL" dirty="0" err="1"/>
              <a:t>minim</a:t>
            </a:r>
            <a:r>
              <a:rPr lang="nl-NL" dirty="0"/>
              <a:t> </a:t>
            </a:r>
            <a:r>
              <a:rPr lang="nl-NL" dirty="0" err="1"/>
              <a:t>veniam</a:t>
            </a:r>
            <a:r>
              <a:rPr lang="nl-NL" dirty="0"/>
              <a:t>,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nostrud</a:t>
            </a:r>
            <a:endParaRPr lang="nl-NL" dirty="0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EBF13A1C-AB62-F747-ADC6-7296C2EB1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1941" y="6001179"/>
            <a:ext cx="2743200" cy="365125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9E1302EA-5E49-8948-B122-F5415E3AE8C8}" type="slidenum">
              <a:rPr lang="nl-NL" smtClean="0"/>
              <a:pPr/>
              <a:t>‹nr.›</a:t>
            </a:fld>
            <a:endParaRPr lang="nl-NL" dirty="0"/>
          </a:p>
        </p:txBody>
      </p:sp>
      <p:graphicFrame>
        <p:nvGraphicFramePr>
          <p:cNvPr id="11" name="Grafiek 10">
            <a:extLst>
              <a:ext uri="{FF2B5EF4-FFF2-40B4-BE49-F238E27FC236}">
                <a16:creationId xmlns:a16="http://schemas.microsoft.com/office/drawing/2014/main" id="{F15729D6-5D62-0847-AE3F-D2EC2DB05203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931296406"/>
              </p:ext>
            </p:extLst>
          </p:nvPr>
        </p:nvGraphicFramePr>
        <p:xfrm>
          <a:off x="6207212" y="617838"/>
          <a:ext cx="4752092" cy="5067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88976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 afbeel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875A856-77CA-2444-8DFD-CC7561063B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6850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204E159-86C2-4A4B-9C5A-31F85630F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454" y="491696"/>
            <a:ext cx="3712734" cy="1325563"/>
          </a:xfrm>
        </p:spPr>
        <p:txBody>
          <a:bodyPr/>
          <a:lstStyle>
            <a:lvl1pPr>
              <a:defRPr b="1">
                <a:solidFill>
                  <a:schemeClr val="accent6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9E373FD7-6AD1-074A-9845-108C82FE42FB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470454" y="1825625"/>
            <a:ext cx="3712734" cy="435133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800">
                <a:solidFill>
                  <a:schemeClr val="accent6"/>
                </a:solidFill>
              </a:defRPr>
            </a:lvl1pPr>
          </a:lstStyle>
          <a:p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, </a:t>
            </a:r>
            <a:r>
              <a:rPr lang="nl-NL" dirty="0" err="1"/>
              <a:t>consectetuer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,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diam</a:t>
            </a:r>
            <a:r>
              <a:rPr lang="nl-NL" dirty="0"/>
              <a:t> </a:t>
            </a:r>
            <a:r>
              <a:rPr lang="nl-NL" dirty="0" err="1"/>
              <a:t>nonummy</a:t>
            </a:r>
            <a:r>
              <a:rPr lang="nl-NL" dirty="0"/>
              <a:t> </a:t>
            </a:r>
            <a:r>
              <a:rPr lang="nl-NL" dirty="0" err="1"/>
              <a:t>nibh</a:t>
            </a:r>
            <a:r>
              <a:rPr lang="nl-NL" dirty="0"/>
              <a:t>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tincidunt</a:t>
            </a:r>
            <a:r>
              <a:rPr lang="nl-NL" dirty="0"/>
              <a:t> ut </a:t>
            </a:r>
            <a:r>
              <a:rPr lang="nl-NL" dirty="0" err="1"/>
              <a:t>laoreet</a:t>
            </a:r>
            <a:r>
              <a:rPr lang="nl-NL" dirty="0"/>
              <a:t> </a:t>
            </a:r>
            <a:r>
              <a:rPr lang="nl-NL" dirty="0" err="1"/>
              <a:t>dolore</a:t>
            </a:r>
            <a:r>
              <a:rPr lang="nl-NL" dirty="0"/>
              <a:t> magna </a:t>
            </a:r>
            <a:r>
              <a:rPr lang="nl-NL" dirty="0" err="1"/>
              <a:t>aliquam</a:t>
            </a:r>
            <a:r>
              <a:rPr lang="nl-NL" dirty="0"/>
              <a:t> </a:t>
            </a:r>
            <a:r>
              <a:rPr lang="nl-NL" dirty="0" err="1"/>
              <a:t>erat</a:t>
            </a:r>
            <a:r>
              <a:rPr lang="nl-NL" dirty="0"/>
              <a:t> </a:t>
            </a:r>
            <a:r>
              <a:rPr lang="nl-NL" dirty="0" err="1"/>
              <a:t>volutpat</a:t>
            </a:r>
            <a:r>
              <a:rPr lang="nl-NL" dirty="0"/>
              <a:t>. Ut </a:t>
            </a:r>
            <a:r>
              <a:rPr lang="nl-NL" dirty="0" err="1"/>
              <a:t>wisi</a:t>
            </a:r>
            <a:r>
              <a:rPr lang="nl-NL" dirty="0"/>
              <a:t> </a:t>
            </a:r>
            <a:r>
              <a:rPr lang="nl-NL" dirty="0" err="1"/>
              <a:t>enim</a:t>
            </a:r>
            <a:r>
              <a:rPr lang="nl-NL" dirty="0"/>
              <a:t> ad </a:t>
            </a:r>
            <a:r>
              <a:rPr lang="nl-NL" dirty="0" err="1"/>
              <a:t>minim</a:t>
            </a:r>
            <a:r>
              <a:rPr lang="nl-NL" dirty="0"/>
              <a:t> </a:t>
            </a:r>
            <a:r>
              <a:rPr lang="nl-NL" dirty="0" err="1"/>
              <a:t>veniam</a:t>
            </a:r>
            <a:r>
              <a:rPr lang="nl-NL" dirty="0"/>
              <a:t>,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nostrud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27581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atst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6C5BDC-A63D-6440-8452-34ED9D1220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580866"/>
            <a:ext cx="12192000" cy="1325563"/>
          </a:xfrm>
        </p:spPr>
        <p:txBody>
          <a:bodyPr>
            <a:normAutofit/>
          </a:bodyPr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Bedankt!</a:t>
            </a:r>
          </a:p>
        </p:txBody>
      </p:sp>
      <p:sp>
        <p:nvSpPr>
          <p:cNvPr id="6" name="Ondertitel 2">
            <a:extLst>
              <a:ext uri="{FF2B5EF4-FFF2-40B4-BE49-F238E27FC236}">
                <a16:creationId xmlns:a16="http://schemas.microsoft.com/office/drawing/2014/main" id="{9C21A476-B841-1048-B9EF-8E49B8B41A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" y="3722430"/>
            <a:ext cx="12192000" cy="48598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Onderschrift bij </a:t>
            </a:r>
            <a:r>
              <a:rPr lang="nl-NL" dirty="0" err="1"/>
              <a:t>Powerpoint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9318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D3010B4-0653-C84F-9BFA-B240285E8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196428E-A933-DC47-8553-DB6EAB9DCB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0FF31E3-DA7D-634E-B76A-94879AD997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1F945-763E-3444-88DD-84969098BEC5}" type="datetimeFigureOut">
              <a:rPr lang="nl-NL" smtClean="0"/>
              <a:t>5-11-2018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A04CD4A-50B1-BA4C-AC97-C767EB2E0B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4ED8CDF-3919-9C4B-936C-1774BC9344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77FCC-B9C5-9648-8601-3DC4013AFC3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8974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9" r:id="rId4"/>
    <p:sldLayoutId id="2147483656" r:id="rId5"/>
    <p:sldLayoutId id="2147483657" r:id="rId6"/>
    <p:sldLayoutId id="2147483658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EAFADEC1-2FD6-D04E-BE0E-5EB9FB786D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Ondertitel 7">
            <a:extLst>
              <a:ext uri="{FF2B5EF4-FFF2-40B4-BE49-F238E27FC236}">
                <a16:creationId xmlns:a16="http://schemas.microsoft.com/office/drawing/2014/main" id="{7C611817-31F6-DC40-B5D0-E3AE02B8BF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1581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F4EA5C-C3FA-8344-A994-F6228C6E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0EA176A-DEF6-8E44-930B-F30DE54B6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173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C4150B-5E14-F241-84CE-7B2060C142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7574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5D8A92-B675-7A4A-9992-87C0ADE94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3729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E1EE6F-17E2-FD42-BEC8-854831E30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FC73BDE-9131-5541-94E0-3749F508F0C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0602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>
            <a:extLst>
              <a:ext uri="{FF2B5EF4-FFF2-40B4-BE49-F238E27FC236}">
                <a16:creationId xmlns:a16="http://schemas.microsoft.com/office/drawing/2014/main" id="{8D147692-3F6C-1742-AD50-4142496DB24A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D7E6D5A-17FE-CE48-9A9D-C937946D3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D4A3860-76D7-AF44-A765-D1A70183F3B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2581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F042D7-E404-644B-A8F6-E1B3004A4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30DABC2-7915-A249-B554-D784F01AF0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566475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angepast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64A9B1"/>
      </a:accent2>
      <a:accent3>
        <a:srgbClr val="145DAE"/>
      </a:accent3>
      <a:accent4>
        <a:srgbClr val="004D90"/>
      </a:accent4>
      <a:accent5>
        <a:srgbClr val="949698"/>
      </a:accent5>
      <a:accent6>
        <a:srgbClr val="202B4C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5102018_Powerpoint 16-9_PVIB_DEF.potx [Alleen-lezen]" id="{57783A71-4F27-4998-BF63-33D115D52805}" vid="{466FB568-3222-42E3-AC33-44D4E158CC4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</TotalTime>
  <Words>0</Words>
  <Application>Microsoft Office PowerPoint</Application>
  <PresentationFormat>Breedbeeld</PresentationFormat>
  <Paragraphs>0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9" baseType="lpstr">
      <vt:lpstr>Arial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Vincent Stolk</dc:creator>
  <cp:lastModifiedBy>Ans Boekholt</cp:lastModifiedBy>
  <cp:revision>9</cp:revision>
  <dcterms:created xsi:type="dcterms:W3CDTF">2018-11-01T10:40:10Z</dcterms:created>
  <dcterms:modified xsi:type="dcterms:W3CDTF">2018-11-05T07:36:49Z</dcterms:modified>
</cp:coreProperties>
</file>